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6" r:id="rId8"/>
    <p:sldId id="267" r:id="rId9"/>
    <p:sldId id="268" r:id="rId10"/>
    <p:sldId id="270" r:id="rId11"/>
    <p:sldId id="269" r:id="rId12"/>
    <p:sldId id="263" r:id="rId13"/>
    <p:sldId id="264" r:id="rId14"/>
    <p:sldId id="2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2634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618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2231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38100" cap="rnd">
            <a:solidFill>
              <a:schemeClr val="accent1"/>
            </a:solidFill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CA" sz="18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3969" y="428604"/>
            <a:ext cx="9058415" cy="618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85751" y="1500189"/>
            <a:ext cx="1133474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4/9/2018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6869849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916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9427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476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661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246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082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2984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289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6CFE0-E119-497A-9C54-D410FEBC6A7C}" type="datetimeFigureOut">
              <a:rPr lang="en-CA" smtClean="0"/>
              <a:t>2018-04-09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44BF0-50B9-448F-9B46-5980F15D9D0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981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4800" b="1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CFI Presentation by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025" y="5191964"/>
            <a:ext cx="4496798" cy="16660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10" y="2460770"/>
            <a:ext cx="8096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62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6527007" cy="50958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880" y="1690688"/>
            <a:ext cx="6467120" cy="516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70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More Details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90688"/>
            <a:ext cx="6057899" cy="53994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899" y="1690688"/>
            <a:ext cx="6134101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07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10-01 at 10.24.4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1500"/>
            <a:ext cx="9144000" cy="5715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980489"/>
            <a:ext cx="4182218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18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637" y="170383"/>
            <a:ext cx="8042276" cy="949527"/>
          </a:xfrm>
        </p:spPr>
        <p:txBody>
          <a:bodyPr/>
          <a:lstStyle/>
          <a:p>
            <a:pPr algn="l"/>
            <a:r>
              <a:rPr lang="en-CA" sz="6000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Over To You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913" y="1784867"/>
            <a:ext cx="5447347" cy="2316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048" y="5047956"/>
            <a:ext cx="4055706" cy="1550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6674"/>
            <a:ext cx="6086475" cy="677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23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499" y="565150"/>
            <a:ext cx="5534025" cy="41505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538" y="1780359"/>
            <a:ext cx="4826590" cy="482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17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1981"/>
            <a:ext cx="5320145" cy="57360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0219" y="1"/>
            <a:ext cx="3472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0070C0"/>
                </a:solidFill>
              </a:rPr>
              <a:t>Concrete Faced</a:t>
            </a:r>
          </a:p>
          <a:p>
            <a:r>
              <a:rPr lang="en-CA" sz="3600" b="1" dirty="0">
                <a:solidFill>
                  <a:srgbClr val="0070C0"/>
                </a:solidFill>
              </a:rPr>
              <a:t> Insulation CFI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559" y="1"/>
            <a:ext cx="5497099" cy="452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77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anc Sea bus new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5" y="1196752"/>
            <a:ext cx="5183673" cy="2915816"/>
          </a:xfrm>
          <a:prstGeom prst="rect">
            <a:avLst/>
          </a:prstGeom>
        </p:spPr>
      </p:pic>
      <p:pic>
        <p:nvPicPr>
          <p:cNvPr id="4" name="Picture 3" descr="VancSeabus ol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366" y="4049688"/>
            <a:ext cx="5047635" cy="2808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7688" y="620688"/>
            <a:ext cx="626469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800000"/>
                </a:solidFill>
              </a:rPr>
              <a:t>Vancouver Sea Bus Terminal </a:t>
            </a:r>
          </a:p>
        </p:txBody>
      </p:sp>
    </p:spTree>
    <p:extLst>
      <p:ext uri="{BB962C8B-B14F-4D97-AF65-F5344CB8AC3E}">
        <p14:creationId xmlns:p14="http://schemas.microsoft.com/office/powerpoint/2010/main" val="87334218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317" y="0"/>
            <a:ext cx="5265683" cy="394926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1" y="2396358"/>
            <a:ext cx="5948855" cy="44616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0" y="1"/>
            <a:ext cx="35066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4000" b="1" dirty="0">
                <a:solidFill>
                  <a:srgbClr val="0070C0"/>
                </a:solidFill>
                <a:ea typeface="+mj-ea"/>
                <a:cs typeface="+mj-cs"/>
              </a:rPr>
              <a:t>Dollarama</a:t>
            </a:r>
          </a:p>
          <a:p>
            <a:r>
              <a:rPr lang="en-CA" sz="4000" b="1" dirty="0">
                <a:solidFill>
                  <a:srgbClr val="0070C0"/>
                </a:solidFill>
                <a:ea typeface="+mj-ea"/>
                <a:cs typeface="+mj-cs"/>
              </a:rPr>
              <a:t>Salmon Arm </a:t>
            </a:r>
            <a:endParaRPr lang="en-CA" sz="1400" b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390525"/>
            <a:ext cx="80962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3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2" descr="C:\Users\John Riley\Pictures\AA Best of all for web\TC bEST OF Mt Royal U\DSC_02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9616" y="404664"/>
            <a:ext cx="6840760" cy="61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986" name="Picture 3" descr="DSC_030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112" y="4337720"/>
            <a:ext cx="387037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95601" y="4869161"/>
            <a:ext cx="489654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>
                <a:solidFill>
                  <a:srgbClr val="CC3300"/>
                </a:solidFill>
                <a:cs typeface="Arial" pitchFamily="34" charset="0"/>
              </a:rPr>
              <a:t>  Mount Royal University</a:t>
            </a:r>
          </a:p>
        </p:txBody>
      </p:sp>
    </p:spTree>
    <p:extLst>
      <p:ext uri="{BB962C8B-B14F-4D97-AF65-F5344CB8AC3E}">
        <p14:creationId xmlns:p14="http://schemas.microsoft.com/office/powerpoint/2010/main" val="221483051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492" y="204507"/>
            <a:ext cx="8042276" cy="1336956"/>
          </a:xfrm>
        </p:spPr>
        <p:txBody>
          <a:bodyPr/>
          <a:lstStyle/>
          <a:p>
            <a:r>
              <a:rPr lang="en-CA" b="1" dirty="0">
                <a:solidFill>
                  <a:srgbClr val="C00000"/>
                </a:solidFill>
              </a:rPr>
              <a:t>Edmonton Clinic </a:t>
            </a:r>
            <a:br>
              <a:rPr lang="en-CA" b="1" dirty="0">
                <a:solidFill>
                  <a:srgbClr val="C00000"/>
                </a:solidFill>
              </a:rPr>
            </a:br>
            <a:r>
              <a:rPr lang="en-CA" b="1" dirty="0">
                <a:solidFill>
                  <a:srgbClr val="C00000"/>
                </a:solidFill>
              </a:rPr>
              <a:t>North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772816"/>
            <a:ext cx="9144000" cy="50851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568" y="-26847"/>
            <a:ext cx="3695467" cy="334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57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91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01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77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82" y="182563"/>
            <a:ext cx="10515600" cy="1325563"/>
          </a:xfrm>
        </p:spPr>
        <p:txBody>
          <a:bodyPr/>
          <a:lstStyle/>
          <a:p>
            <a:r>
              <a:rPr lang="en-CA" dirty="0">
                <a:solidFill>
                  <a:srgbClr val="C00000"/>
                </a:solidFill>
                <a:latin typeface="Arial Rounded MT Bold" panose="020F0704030504030204" pitchFamily="34" charset="0"/>
              </a:rPr>
              <a:t>Attention to </a:t>
            </a:r>
            <a:br>
              <a:rPr lang="en-CA" dirty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CA" dirty="0">
                <a:solidFill>
                  <a:srgbClr val="C00000"/>
                </a:solidFill>
                <a:latin typeface="Arial Rounded MT Bold" panose="020F0704030504030204" pitchFamily="34" charset="0"/>
              </a:rPr>
              <a:t>Details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90689"/>
            <a:ext cx="5244812" cy="5167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812" y="0"/>
            <a:ext cx="7058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68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28</Words>
  <Application>Microsoft Office PowerPoint</Application>
  <PresentationFormat>Widescreen</PresentationFormat>
  <Paragraphs>11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Arial Rounded MT Bold</vt:lpstr>
      <vt:lpstr>Calibri</vt:lpstr>
      <vt:lpstr>Calibri Light</vt:lpstr>
      <vt:lpstr>Office Theme</vt:lpstr>
      <vt:lpstr>CFI Presentation by </vt:lpstr>
      <vt:lpstr>PowerPoint Presentation</vt:lpstr>
      <vt:lpstr>PowerPoint Presentation</vt:lpstr>
      <vt:lpstr>PowerPoint Presentation</vt:lpstr>
      <vt:lpstr>PowerPoint Presentation</vt:lpstr>
      <vt:lpstr>Edmonton Clinic  North </vt:lpstr>
      <vt:lpstr>PowerPoint Presentation</vt:lpstr>
      <vt:lpstr>PowerPoint Presentation</vt:lpstr>
      <vt:lpstr>Attention to  Details </vt:lpstr>
      <vt:lpstr>PowerPoint Presentation</vt:lpstr>
      <vt:lpstr>More Details </vt:lpstr>
      <vt:lpstr>PowerPoint Presentation</vt:lpstr>
      <vt:lpstr>Over To You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CFI Presentation by</dc:title>
  <dc:creator>John Riley</dc:creator>
  <cp:lastModifiedBy>John Riley</cp:lastModifiedBy>
  <cp:revision>13</cp:revision>
  <dcterms:created xsi:type="dcterms:W3CDTF">2016-10-27T04:46:00Z</dcterms:created>
  <dcterms:modified xsi:type="dcterms:W3CDTF">2018-04-09T13:46:45Z</dcterms:modified>
</cp:coreProperties>
</file>